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2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3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0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9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5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4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6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2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AE52D-20F8-4723-BAC6-D6EE1D2809A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2158-FF01-4620-A147-0FAB43CA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.Sullivan@life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91440" y="259307"/>
            <a:ext cx="6675120" cy="877551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" y="63678"/>
            <a:ext cx="6675119" cy="2580644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9971" y="2697499"/>
            <a:ext cx="6206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you want to get involved in neuroscience and cognition chiropractic research? The Neuroscience Foundation Group may be for you</a:t>
            </a:r>
            <a:r>
              <a:rPr lang="en-US" dirty="0" smtClean="0"/>
              <a:t>!  The Dr. Sid E. Williams Center for Chiropractic Research is looking for students to become engaged and assist with the Chiropractic Neuroscience Research at Life University.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597" y="4321195"/>
            <a:ext cx="5835951" cy="16344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User Groups will be established in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endParaRPr lang="en-US" dirty="0">
              <a:solidFill>
                <a:sysClr val="windowText" lastClr="000000"/>
              </a:solidFill>
            </a:endParaRP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379" y="7905762"/>
            <a:ext cx="3649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information, 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contact </a:t>
            </a:r>
            <a:r>
              <a:rPr lang="en-US" dirty="0" smtClean="0"/>
              <a:t>Dr</a:t>
            </a:r>
            <a:r>
              <a:rPr lang="en-US" dirty="0"/>
              <a:t>. Stephanie </a:t>
            </a:r>
            <a:r>
              <a:rPr lang="en-US" dirty="0" smtClean="0"/>
              <a:t>Sullivan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>
                <a:hlinkClick r:id="rId3"/>
              </a:rPr>
              <a:t>Stephanie.Sullivan@life.edu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39" y="178777"/>
            <a:ext cx="667512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Neuroscience </a:t>
            </a:r>
          </a:p>
          <a:p>
            <a:pPr algn="ctr"/>
            <a:r>
              <a:rPr lang="en-US" sz="6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Foundation Group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2695505" y="4782768"/>
            <a:ext cx="1466987" cy="108605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6-Point Star 19"/>
          <p:cNvSpPr/>
          <p:nvPr/>
        </p:nvSpPr>
        <p:spPr>
          <a:xfrm>
            <a:off x="4709077" y="4600945"/>
            <a:ext cx="1466987" cy="108605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6-Point Star 20"/>
          <p:cNvSpPr/>
          <p:nvPr/>
        </p:nvSpPr>
        <p:spPr>
          <a:xfrm>
            <a:off x="628769" y="4587882"/>
            <a:ext cx="1466987" cy="108605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90941" y="4757391"/>
            <a:ext cx="1303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Evoked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Potential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1575" y="5100055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qEEG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21" y="4930855"/>
            <a:ext cx="13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Cognition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9532" y="6157394"/>
            <a:ext cx="4637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Student Commitment</a:t>
            </a:r>
          </a:p>
          <a:p>
            <a:r>
              <a:rPr lang="en-US" dirty="0" smtClean="0"/>
              <a:t>      1 hour a week for team meeting </a:t>
            </a:r>
          </a:p>
          <a:p>
            <a:r>
              <a:rPr lang="en-US" dirty="0"/>
              <a:t> </a:t>
            </a:r>
            <a:r>
              <a:rPr lang="en-US" dirty="0" smtClean="0"/>
              <a:t>      (excluding midterm and final weeks)</a:t>
            </a:r>
          </a:p>
          <a:p>
            <a:r>
              <a:rPr lang="en-US" dirty="0" smtClean="0"/>
              <a:t>      1-3 hours weekly study including equipment             operation and journal article review</a:t>
            </a:r>
            <a:endParaRPr lang="en-US" dirty="0"/>
          </a:p>
        </p:txBody>
      </p:sp>
      <p:sp>
        <p:nvSpPr>
          <p:cNvPr id="22" name="16-Point Star 21"/>
          <p:cNvSpPr/>
          <p:nvPr/>
        </p:nvSpPr>
        <p:spPr>
          <a:xfrm>
            <a:off x="1306290" y="6518365"/>
            <a:ext cx="209006" cy="20946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16-Point Star 23"/>
          <p:cNvSpPr/>
          <p:nvPr/>
        </p:nvSpPr>
        <p:spPr>
          <a:xfrm>
            <a:off x="1306290" y="7062676"/>
            <a:ext cx="209006" cy="20946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3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106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Life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Seckington</dc:creator>
  <cp:lastModifiedBy>Angela Seckington</cp:lastModifiedBy>
  <cp:revision>26</cp:revision>
  <cp:lastPrinted>2016-02-22T17:06:16Z</cp:lastPrinted>
  <dcterms:created xsi:type="dcterms:W3CDTF">2016-02-17T22:13:04Z</dcterms:created>
  <dcterms:modified xsi:type="dcterms:W3CDTF">2016-02-22T17:26:14Z</dcterms:modified>
</cp:coreProperties>
</file>